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61" r:id="rId5"/>
    <p:sldId id="257" r:id="rId6"/>
    <p:sldId id="258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8"/>
    <p:restoredTop sz="95934"/>
  </p:normalViewPr>
  <p:slideViewPr>
    <p:cSldViewPr snapToGrid="0" snapToObjects="1">
      <p:cViewPr>
        <p:scale>
          <a:sx n="126" d="100"/>
          <a:sy n="126" d="100"/>
        </p:scale>
        <p:origin x="208" y="-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2D28D-0C3C-FD48-BF4A-7BDAFAE0249F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438F9-C206-4248-8CE6-6A108E828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 Vocabulary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0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China</a:t>
            </a:r>
            <a:br>
              <a:rPr lang="en-US" dirty="0" smtClean="0"/>
            </a:br>
            <a:r>
              <a:rPr lang="en-US" dirty="0" smtClean="0"/>
              <a:t>Chapter’s 21,22,23</a:t>
            </a:r>
            <a:br>
              <a:rPr lang="en-US" dirty="0" smtClean="0"/>
            </a:br>
            <a:r>
              <a:rPr lang="en-US" dirty="0" smtClean="0"/>
              <a:t>pages 205-231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758062"/>
              </p:ext>
            </p:extLst>
          </p:nvPr>
        </p:nvGraphicFramePr>
        <p:xfrm>
          <a:off x="4514127" y="138898"/>
          <a:ext cx="7488821" cy="6521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235"/>
                <a:gridCol w="4039565"/>
                <a:gridCol w="1088021"/>
              </a:tblGrid>
              <a:tr h="5385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Icon</a:t>
                      </a:r>
                      <a:endParaRPr lang="en-US" sz="2400" dirty="0"/>
                    </a:p>
                  </a:txBody>
                  <a:tcPr/>
                </a:tc>
              </a:tr>
              <a:tr h="7479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</a:t>
                      </a:r>
                      <a:r>
                        <a:rPr lang="en-US" sz="2000" dirty="0" smtClean="0"/>
                        <a:t>Mandate of Heaven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85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Feudalism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3. Yin and Yang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85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</a:t>
                      </a:r>
                      <a:r>
                        <a:rPr lang="en-US" sz="2400" baseline="0" dirty="0" smtClean="0"/>
                        <a:t> Emperor Qin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85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Han Dynasty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85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</a:t>
                      </a:r>
                      <a:r>
                        <a:rPr lang="en-US" sz="2000" dirty="0" smtClean="0"/>
                        <a:t>Bureaucracy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055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7. Calligraphy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5858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</a:t>
                      </a:r>
                      <a:r>
                        <a:rPr lang="en-US" sz="2000" dirty="0" smtClean="0"/>
                        <a:t>Confucianism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7977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 </a:t>
                      </a:r>
                      <a:r>
                        <a:rPr lang="en-US" sz="2000" baseline="0" dirty="0" smtClean="0"/>
                        <a:t> Daoism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85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 </a:t>
                      </a:r>
                      <a:r>
                        <a:rPr lang="en-US" sz="2000" dirty="0" smtClean="0"/>
                        <a:t>Legalism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632" y="1711569"/>
            <a:ext cx="349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Notebook Page 5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64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Greece Vocabulary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584551"/>
              </p:ext>
            </p:extLst>
          </p:nvPr>
        </p:nvGraphicFramePr>
        <p:xfrm>
          <a:off x="4514127" y="138898"/>
          <a:ext cx="7677873" cy="6658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553"/>
                <a:gridCol w="3667760"/>
                <a:gridCol w="924560"/>
              </a:tblGrid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Definition/Importance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Icon</a:t>
                      </a:r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Colonist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Merchant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Monarch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</a:t>
                      </a:r>
                      <a:r>
                        <a:rPr lang="en-US" sz="2400" baseline="0" dirty="0" smtClean="0"/>
                        <a:t> Oligarchy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Democracy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Assembly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169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Agora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5846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</a:t>
                      </a:r>
                      <a:r>
                        <a:rPr lang="en-US" sz="2000" dirty="0" smtClean="0"/>
                        <a:t>Battle of Marathon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 </a:t>
                      </a:r>
                      <a:r>
                        <a:rPr lang="en-US" sz="2000" dirty="0" smtClean="0"/>
                        <a:t>Battle</a:t>
                      </a:r>
                      <a:r>
                        <a:rPr lang="en-US" sz="2000" baseline="0" dirty="0" smtClean="0"/>
                        <a:t> of Thermopylae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 Parthenon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 Philosophy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632" y="1711569"/>
            <a:ext cx="349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Notebook </a:t>
            </a:r>
            <a:r>
              <a:rPr lang="en-US" sz="2400" smtClean="0"/>
              <a:t>Page 24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8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Roman Republic </a:t>
            </a:r>
            <a:br>
              <a:rPr lang="en-US" dirty="0" smtClean="0"/>
            </a:br>
            <a:r>
              <a:rPr lang="en-US" dirty="0" smtClean="0"/>
              <a:t>Textbook pages 317-345</a:t>
            </a:r>
            <a:r>
              <a:rPr lang="en-US" dirty="0" smtClean="0"/>
              <a:t> </a:t>
            </a:r>
            <a:r>
              <a:rPr lang="en-US" dirty="0" smtClean="0"/>
              <a:t>Vocabulary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830316"/>
              </p:ext>
            </p:extLst>
          </p:nvPr>
        </p:nvGraphicFramePr>
        <p:xfrm>
          <a:off x="4511041" y="111755"/>
          <a:ext cx="7569199" cy="661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578"/>
                <a:gridCol w="4082922"/>
                <a:gridCol w="1099699"/>
              </a:tblGrid>
              <a:tr h="58800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Definition/Importance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Icon</a:t>
                      </a:r>
                      <a:endParaRPr lang="en-US" sz="2400" dirty="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</a:t>
                      </a:r>
                      <a:r>
                        <a:rPr lang="en-US" sz="2400" dirty="0" smtClean="0"/>
                        <a:t>Republic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Patrician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Plebeian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Veto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</a:t>
                      </a:r>
                      <a:r>
                        <a:rPr lang="en-US" sz="2400" baseline="0" dirty="0" smtClean="0"/>
                        <a:t> Tribune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 Senate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Consul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Civil War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 Punic Wars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 Spartacus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 Caesar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474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12. Augustus/ Octavian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632" y="1711569"/>
            <a:ext cx="349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Notebook Page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6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Man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4930" y="1348154"/>
            <a:ext cx="7575007" cy="541099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Students will write the Word, Definition and Icon/Picture on page 8</a:t>
            </a:r>
          </a:p>
          <a:p>
            <a:r>
              <a:rPr lang="en-US" sz="2400" dirty="0"/>
              <a:t>Vocabulary List: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Hunter and Gatherer (Notes)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Civilization (Notes)- </a:t>
            </a:r>
            <a:r>
              <a:rPr lang="en-US" sz="2000" dirty="0">
                <a:ln>
                  <a:solidFill>
                    <a:schemeClr val="tx1"/>
                  </a:solidFill>
                </a:ln>
              </a:rPr>
              <a:t>The society, culture, and way of life of a particular area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Paleolithic Age (Textbook)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Neolithic Age (Textbook)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Domesticate (Textbook)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Agriculture (Textbook)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Trade (Textbook)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Ore (Textbook)</a:t>
            </a:r>
          </a:p>
          <a:p>
            <a:endParaRPr lang="en-US" sz="2400" dirty="0"/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20931" y="1758462"/>
            <a:ext cx="3034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Page 8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84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 Vocabulary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550969"/>
              </p:ext>
            </p:extLst>
          </p:nvPr>
        </p:nvGraphicFramePr>
        <p:xfrm>
          <a:off x="4514127" y="138898"/>
          <a:ext cx="7488821" cy="66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235"/>
                <a:gridCol w="4039565"/>
                <a:gridCol w="1088021"/>
              </a:tblGrid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Icon</a:t>
                      </a:r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Monarchy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Ziggurat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Cuneiform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Tribute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Siege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Astronomy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169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Aqueduct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8127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Code of Hammurabi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812743">
                <a:tc>
                  <a:txBody>
                    <a:bodyPr/>
                    <a:lstStyle/>
                    <a:p>
                      <a:r>
                        <a:rPr lang="en-US" sz="2400" smtClean="0"/>
                        <a:t>9. Epic</a:t>
                      </a:r>
                      <a:r>
                        <a:rPr lang="en-US" sz="2400" baseline="0" smtClean="0"/>
                        <a:t> </a:t>
                      </a:r>
                      <a:r>
                        <a:rPr lang="en-US" sz="2400" baseline="0" dirty="0" smtClean="0"/>
                        <a:t>of Gilgamesh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632" y="1711569"/>
            <a:ext cx="349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Notebook Page 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5165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 Vocabulary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753835"/>
              </p:ext>
            </p:extLst>
          </p:nvPr>
        </p:nvGraphicFramePr>
        <p:xfrm>
          <a:off x="4514127" y="138898"/>
          <a:ext cx="7488821" cy="6322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235"/>
                <a:gridCol w="4039565"/>
                <a:gridCol w="1088021"/>
              </a:tblGrid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Definition</a:t>
                      </a:r>
                      <a:r>
                        <a:rPr lang="en-US" sz="2400" baseline="0" smtClean="0"/>
                        <a:t> &amp; </a:t>
                      </a:r>
                      <a:r>
                        <a:rPr lang="en-US" sz="2400" smtClean="0"/>
                        <a:t>Significance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Icon</a:t>
                      </a:r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Delta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</a:t>
                      </a:r>
                      <a:r>
                        <a:rPr lang="en-US" sz="2400" baseline="0" dirty="0" smtClean="0"/>
                        <a:t> Papyrus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Pyramid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</a:t>
                      </a:r>
                      <a:r>
                        <a:rPr lang="en-US" sz="2400" baseline="0" dirty="0" smtClean="0"/>
                        <a:t> Pharaoh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Hieroglyph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Embalming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169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</a:t>
                      </a:r>
                      <a:r>
                        <a:rPr lang="en-US" sz="2000" dirty="0" smtClean="0"/>
                        <a:t>Social Pyramid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6760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</a:t>
                      </a:r>
                      <a:r>
                        <a:rPr lang="en-US" sz="2000" dirty="0" smtClean="0"/>
                        <a:t>Battle</a:t>
                      </a:r>
                      <a:r>
                        <a:rPr lang="en-US" sz="2000" baseline="0" dirty="0" smtClean="0"/>
                        <a:t> of Kadesh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632" y="1711569"/>
            <a:ext cx="349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Notebook Page 48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91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 </a:t>
            </a:r>
            <a:r>
              <a:rPr lang="en-US" smtClean="0"/>
              <a:t>Israel Vocabulary</a:t>
            </a:r>
            <a:br>
              <a:rPr lang="en-US" smtClean="0"/>
            </a:br>
            <a:r>
              <a:rPr lang="en-US" smtClean="0"/>
              <a:t>Textbook pages 101-117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512800"/>
              </p:ext>
            </p:extLst>
          </p:nvPr>
        </p:nvGraphicFramePr>
        <p:xfrm>
          <a:off x="4514127" y="138898"/>
          <a:ext cx="7596594" cy="6719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216"/>
                <a:gridCol w="4097699"/>
                <a:gridCol w="1103679"/>
              </a:tblGrid>
              <a:tr h="5338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Definition/Significance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Icon</a:t>
                      </a:r>
                      <a:endParaRPr lang="en-US" sz="2400" dirty="0"/>
                    </a:p>
                  </a:txBody>
                  <a:tcPr/>
                </a:tc>
              </a:tr>
              <a:tr h="5338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Judaism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8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</a:t>
                      </a:r>
                      <a:r>
                        <a:rPr lang="en-US" sz="2000" baseline="0" dirty="0" smtClean="0"/>
                        <a:t> Covenant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0062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 </a:t>
                      </a:r>
                      <a:r>
                        <a:rPr lang="en-US" sz="2000" smtClean="0"/>
                        <a:t>Ten Commandments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8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</a:t>
                      </a:r>
                      <a:r>
                        <a:rPr lang="en-US" sz="2400" baseline="0" dirty="0" smtClean="0"/>
                        <a:t> Prophet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8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 Sabbath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8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Monotheism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002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Rabbi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7906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Execute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7906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 Gentile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338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 Synagogue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632" y="1711569"/>
            <a:ext cx="349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Notebook Page 66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00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 Vocabulary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255862"/>
              </p:ext>
            </p:extLst>
          </p:nvPr>
        </p:nvGraphicFramePr>
        <p:xfrm>
          <a:off x="4514127" y="138898"/>
          <a:ext cx="7488821" cy="6632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235"/>
                <a:gridCol w="4039565"/>
                <a:gridCol w="1088021"/>
              </a:tblGrid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Icon</a:t>
                      </a:r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169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8127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8127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8727">
                <a:tc>
                  <a:txBody>
                    <a:bodyPr/>
                    <a:lstStyle/>
                    <a:p>
                      <a:r>
                        <a:rPr lang="en-US" sz="2400" smtClean="0"/>
                        <a:t>10. 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632" y="1711569"/>
            <a:ext cx="349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Notebook Page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771152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42346</TotalTime>
  <Words>354</Words>
  <Application>Microsoft Macintosh PowerPoint</Application>
  <PresentationFormat>Widescreen</PresentationFormat>
  <Paragraphs>121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Rockwell</vt:lpstr>
      <vt:lpstr>Wingdings</vt:lpstr>
      <vt:lpstr>Atlas</vt:lpstr>
      <vt:lpstr>6th Grade Vocabulary</vt:lpstr>
      <vt:lpstr>China Chapter’s 21,22,23 pages 205-231</vt:lpstr>
      <vt:lpstr>Greece Vocabulary</vt:lpstr>
      <vt:lpstr>The Roman Republic  Textbook pages 317-345 Vocabulary</vt:lpstr>
      <vt:lpstr>Early Man Vocabulary</vt:lpstr>
      <vt:lpstr>Mesopotamia Vocabulary</vt:lpstr>
      <vt:lpstr>Egypt Vocabulary</vt:lpstr>
      <vt:lpstr>Ancient Israel Vocabulary Textbook pages 101-117</vt:lpstr>
      <vt:lpstr>India Vocabulary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Vocabulary</dc:title>
  <dc:creator>Paul Salazar</dc:creator>
  <cp:lastModifiedBy>Paul Salazar</cp:lastModifiedBy>
  <cp:revision>30</cp:revision>
  <cp:lastPrinted>2019-04-30T18:54:41Z</cp:lastPrinted>
  <dcterms:created xsi:type="dcterms:W3CDTF">1601-01-01T00:00:00Z</dcterms:created>
  <dcterms:modified xsi:type="dcterms:W3CDTF">2019-04-30T21:51:56Z</dcterms:modified>
</cp:coreProperties>
</file>