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Relationship Id="rId4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alazar" userId="8a192836-dbe5-4756-be8b-1ce6eeb60a9c" providerId="ADAL" clId="{A104890B-9228-074B-B7D6-25170A203BBD}"/>
    <pc:docChg chg="addSld modSld">
      <pc:chgData name="Paul Salazar" userId="8a192836-dbe5-4756-be8b-1ce6eeb60a9c" providerId="ADAL" clId="{A104890B-9228-074B-B7D6-25170A203BBD}" dt="2019-10-23T16:53:32.367" v="153" actId="20577"/>
      <pc:docMkLst>
        <pc:docMk/>
      </pc:docMkLst>
      <pc:sldChg chg="modSp add">
        <pc:chgData name="Paul Salazar" userId="8a192836-dbe5-4756-be8b-1ce6eeb60a9c" providerId="ADAL" clId="{A104890B-9228-074B-B7D6-25170A203BBD}" dt="2019-10-23T16:42:10.941" v="38" actId="20577"/>
        <pc:sldMkLst>
          <pc:docMk/>
          <pc:sldMk cId="2215964498" sldId="257"/>
        </pc:sldMkLst>
        <pc:spChg chg="mod">
          <ac:chgData name="Paul Salazar" userId="8a192836-dbe5-4756-be8b-1ce6eeb60a9c" providerId="ADAL" clId="{A104890B-9228-074B-B7D6-25170A203BBD}" dt="2019-10-23T16:42:10.941" v="38" actId="20577"/>
          <ac:spMkLst>
            <pc:docMk/>
            <pc:sldMk cId="2215964498" sldId="257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2:28.520" v="42" actId="20577"/>
        <pc:sldMkLst>
          <pc:docMk/>
          <pc:sldMk cId="2926702319" sldId="258"/>
        </pc:sldMkLst>
        <pc:spChg chg="mod">
          <ac:chgData name="Paul Salazar" userId="8a192836-dbe5-4756-be8b-1ce6eeb60a9c" providerId="ADAL" clId="{A104890B-9228-074B-B7D6-25170A203BBD}" dt="2019-10-23T16:42:28.520" v="42" actId="20577"/>
          <ac:spMkLst>
            <pc:docMk/>
            <pc:sldMk cId="2926702319" sldId="258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2:39.612" v="44" actId="20577"/>
        <pc:sldMkLst>
          <pc:docMk/>
          <pc:sldMk cId="821369682" sldId="259"/>
        </pc:sldMkLst>
        <pc:spChg chg="mod">
          <ac:chgData name="Paul Salazar" userId="8a192836-dbe5-4756-be8b-1ce6eeb60a9c" providerId="ADAL" clId="{A104890B-9228-074B-B7D6-25170A203BBD}" dt="2019-10-23T16:42:39.612" v="44" actId="20577"/>
          <ac:spMkLst>
            <pc:docMk/>
            <pc:sldMk cId="821369682" sldId="259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2:54.296" v="48" actId="20577"/>
        <pc:sldMkLst>
          <pc:docMk/>
          <pc:sldMk cId="223485817" sldId="260"/>
        </pc:sldMkLst>
        <pc:spChg chg="mod">
          <ac:chgData name="Paul Salazar" userId="8a192836-dbe5-4756-be8b-1ce6eeb60a9c" providerId="ADAL" clId="{A104890B-9228-074B-B7D6-25170A203BBD}" dt="2019-10-23T16:42:54.296" v="48" actId="20577"/>
          <ac:spMkLst>
            <pc:docMk/>
            <pc:sldMk cId="223485817" sldId="260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3:03.561" v="50" actId="20577"/>
        <pc:sldMkLst>
          <pc:docMk/>
          <pc:sldMk cId="3841883141" sldId="261"/>
        </pc:sldMkLst>
        <pc:spChg chg="mod">
          <ac:chgData name="Paul Salazar" userId="8a192836-dbe5-4756-be8b-1ce6eeb60a9c" providerId="ADAL" clId="{A104890B-9228-074B-B7D6-25170A203BBD}" dt="2019-10-23T16:43:03.561" v="50" actId="20577"/>
          <ac:spMkLst>
            <pc:docMk/>
            <pc:sldMk cId="3841883141" sldId="261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3:15.328" v="52" actId="20577"/>
        <pc:sldMkLst>
          <pc:docMk/>
          <pc:sldMk cId="355356077" sldId="262"/>
        </pc:sldMkLst>
        <pc:spChg chg="mod">
          <ac:chgData name="Paul Salazar" userId="8a192836-dbe5-4756-be8b-1ce6eeb60a9c" providerId="ADAL" clId="{A104890B-9228-074B-B7D6-25170A203BBD}" dt="2019-10-23T16:43:15.328" v="52" actId="20577"/>
          <ac:spMkLst>
            <pc:docMk/>
            <pc:sldMk cId="355356077" sldId="262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3:29.951" v="56" actId="20577"/>
        <pc:sldMkLst>
          <pc:docMk/>
          <pc:sldMk cId="4266295343" sldId="263"/>
        </pc:sldMkLst>
        <pc:spChg chg="mod">
          <ac:chgData name="Paul Salazar" userId="8a192836-dbe5-4756-be8b-1ce6eeb60a9c" providerId="ADAL" clId="{A104890B-9228-074B-B7D6-25170A203BBD}" dt="2019-10-23T16:43:29.951" v="56" actId="20577"/>
          <ac:spMkLst>
            <pc:docMk/>
            <pc:sldMk cId="4266295343" sldId="263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3:41.156" v="58" actId="20577"/>
        <pc:sldMkLst>
          <pc:docMk/>
          <pc:sldMk cId="447786432" sldId="264"/>
        </pc:sldMkLst>
        <pc:spChg chg="mod">
          <ac:chgData name="Paul Salazar" userId="8a192836-dbe5-4756-be8b-1ce6eeb60a9c" providerId="ADAL" clId="{A104890B-9228-074B-B7D6-25170A203BBD}" dt="2019-10-23T16:43:41.156" v="58" actId="20577"/>
          <ac:spMkLst>
            <pc:docMk/>
            <pc:sldMk cId="447786432" sldId="264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3:53.890" v="59" actId="20577"/>
        <pc:sldMkLst>
          <pc:docMk/>
          <pc:sldMk cId="1914592144" sldId="265"/>
        </pc:sldMkLst>
        <pc:spChg chg="mod">
          <ac:chgData name="Paul Salazar" userId="8a192836-dbe5-4756-be8b-1ce6eeb60a9c" providerId="ADAL" clId="{A104890B-9228-074B-B7D6-25170A203BBD}" dt="2019-10-23T16:43:53.890" v="59" actId="20577"/>
          <ac:spMkLst>
            <pc:docMk/>
            <pc:sldMk cId="1914592144" sldId="265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4:04.435" v="62" actId="20577"/>
        <pc:sldMkLst>
          <pc:docMk/>
          <pc:sldMk cId="1852141703" sldId="266"/>
        </pc:sldMkLst>
        <pc:spChg chg="mod">
          <ac:chgData name="Paul Salazar" userId="8a192836-dbe5-4756-be8b-1ce6eeb60a9c" providerId="ADAL" clId="{A104890B-9228-074B-B7D6-25170A203BBD}" dt="2019-10-23T16:44:04.435" v="62" actId="20577"/>
          <ac:spMkLst>
            <pc:docMk/>
            <pc:sldMk cId="1852141703" sldId="266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4:23.593" v="63" actId="20577"/>
        <pc:sldMkLst>
          <pc:docMk/>
          <pc:sldMk cId="1178531159" sldId="267"/>
        </pc:sldMkLst>
        <pc:spChg chg="mod">
          <ac:chgData name="Paul Salazar" userId="8a192836-dbe5-4756-be8b-1ce6eeb60a9c" providerId="ADAL" clId="{A104890B-9228-074B-B7D6-25170A203BBD}" dt="2019-10-23T16:44:23.593" v="63" actId="20577"/>
          <ac:spMkLst>
            <pc:docMk/>
            <pc:sldMk cId="1178531159" sldId="267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6:13.566" v="66" actId="20577"/>
        <pc:sldMkLst>
          <pc:docMk/>
          <pc:sldMk cId="1348215267" sldId="268"/>
        </pc:sldMkLst>
        <pc:spChg chg="mod">
          <ac:chgData name="Paul Salazar" userId="8a192836-dbe5-4756-be8b-1ce6eeb60a9c" providerId="ADAL" clId="{A104890B-9228-074B-B7D6-25170A203BBD}" dt="2019-10-23T16:46:13.566" v="66" actId="20577"/>
          <ac:spMkLst>
            <pc:docMk/>
            <pc:sldMk cId="1348215267" sldId="268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6:34.213" v="71" actId="20577"/>
        <pc:sldMkLst>
          <pc:docMk/>
          <pc:sldMk cId="295886826" sldId="269"/>
        </pc:sldMkLst>
        <pc:spChg chg="mod">
          <ac:chgData name="Paul Salazar" userId="8a192836-dbe5-4756-be8b-1ce6eeb60a9c" providerId="ADAL" clId="{A104890B-9228-074B-B7D6-25170A203BBD}" dt="2019-10-23T16:46:34.213" v="71" actId="20577"/>
          <ac:spMkLst>
            <pc:docMk/>
            <pc:sldMk cId="295886826" sldId="269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6:57.122" v="72" actId="20577"/>
        <pc:sldMkLst>
          <pc:docMk/>
          <pc:sldMk cId="1120108340" sldId="270"/>
        </pc:sldMkLst>
        <pc:spChg chg="mod">
          <ac:chgData name="Paul Salazar" userId="8a192836-dbe5-4756-be8b-1ce6eeb60a9c" providerId="ADAL" clId="{A104890B-9228-074B-B7D6-25170A203BBD}" dt="2019-10-23T16:46:57.122" v="72" actId="20577"/>
          <ac:spMkLst>
            <pc:docMk/>
            <pc:sldMk cId="1120108340" sldId="270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7:41.285" v="73" actId="20577"/>
        <pc:sldMkLst>
          <pc:docMk/>
          <pc:sldMk cId="1202505134" sldId="271"/>
        </pc:sldMkLst>
        <pc:spChg chg="mod">
          <ac:chgData name="Paul Salazar" userId="8a192836-dbe5-4756-be8b-1ce6eeb60a9c" providerId="ADAL" clId="{A104890B-9228-074B-B7D6-25170A203BBD}" dt="2019-10-23T16:47:41.285" v="73" actId="20577"/>
          <ac:spMkLst>
            <pc:docMk/>
            <pc:sldMk cId="1202505134" sldId="271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7:53.400" v="78" actId="20577"/>
        <pc:sldMkLst>
          <pc:docMk/>
          <pc:sldMk cId="383735231" sldId="272"/>
        </pc:sldMkLst>
        <pc:spChg chg="mod">
          <ac:chgData name="Paul Salazar" userId="8a192836-dbe5-4756-be8b-1ce6eeb60a9c" providerId="ADAL" clId="{A104890B-9228-074B-B7D6-25170A203BBD}" dt="2019-10-23T16:47:53.400" v="78" actId="20577"/>
          <ac:spMkLst>
            <pc:docMk/>
            <pc:sldMk cId="383735231" sldId="272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8:35.231" v="83" actId="20577"/>
        <pc:sldMkLst>
          <pc:docMk/>
          <pc:sldMk cId="1708721952" sldId="273"/>
        </pc:sldMkLst>
        <pc:spChg chg="mod">
          <ac:chgData name="Paul Salazar" userId="8a192836-dbe5-4756-be8b-1ce6eeb60a9c" providerId="ADAL" clId="{A104890B-9228-074B-B7D6-25170A203BBD}" dt="2019-10-23T16:48:35.231" v="83" actId="20577"/>
          <ac:spMkLst>
            <pc:docMk/>
            <pc:sldMk cId="1708721952" sldId="273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8:43.092" v="86" actId="20577"/>
        <pc:sldMkLst>
          <pc:docMk/>
          <pc:sldMk cId="3616404899" sldId="274"/>
        </pc:sldMkLst>
        <pc:spChg chg="mod">
          <ac:chgData name="Paul Salazar" userId="8a192836-dbe5-4756-be8b-1ce6eeb60a9c" providerId="ADAL" clId="{A104890B-9228-074B-B7D6-25170A203BBD}" dt="2019-10-23T16:48:43.092" v="86" actId="20577"/>
          <ac:spMkLst>
            <pc:docMk/>
            <pc:sldMk cId="3616404899" sldId="274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8:57.054" v="89" actId="20577"/>
        <pc:sldMkLst>
          <pc:docMk/>
          <pc:sldMk cId="3351544649" sldId="275"/>
        </pc:sldMkLst>
        <pc:spChg chg="mod">
          <ac:chgData name="Paul Salazar" userId="8a192836-dbe5-4756-be8b-1ce6eeb60a9c" providerId="ADAL" clId="{A104890B-9228-074B-B7D6-25170A203BBD}" dt="2019-10-23T16:48:57.054" v="89" actId="20577"/>
          <ac:spMkLst>
            <pc:docMk/>
            <pc:sldMk cId="3351544649" sldId="275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9:03.695" v="90" actId="20577"/>
        <pc:sldMkLst>
          <pc:docMk/>
          <pc:sldMk cId="2197018563" sldId="276"/>
        </pc:sldMkLst>
        <pc:spChg chg="mod">
          <ac:chgData name="Paul Salazar" userId="8a192836-dbe5-4756-be8b-1ce6eeb60a9c" providerId="ADAL" clId="{A104890B-9228-074B-B7D6-25170A203BBD}" dt="2019-10-23T16:49:03.695" v="90" actId="20577"/>
          <ac:spMkLst>
            <pc:docMk/>
            <pc:sldMk cId="2197018563" sldId="276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9:30.915" v="95" actId="20577"/>
        <pc:sldMkLst>
          <pc:docMk/>
          <pc:sldMk cId="1209965139" sldId="277"/>
        </pc:sldMkLst>
        <pc:spChg chg="mod">
          <ac:chgData name="Paul Salazar" userId="8a192836-dbe5-4756-be8b-1ce6eeb60a9c" providerId="ADAL" clId="{A104890B-9228-074B-B7D6-25170A203BBD}" dt="2019-10-23T16:49:30.915" v="95" actId="20577"/>
          <ac:spMkLst>
            <pc:docMk/>
            <pc:sldMk cId="1209965139" sldId="277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49:48.775" v="98" actId="20577"/>
        <pc:sldMkLst>
          <pc:docMk/>
          <pc:sldMk cId="3832263146" sldId="278"/>
        </pc:sldMkLst>
        <pc:spChg chg="mod">
          <ac:chgData name="Paul Salazar" userId="8a192836-dbe5-4756-be8b-1ce6eeb60a9c" providerId="ADAL" clId="{A104890B-9228-074B-B7D6-25170A203BBD}" dt="2019-10-23T16:49:48.775" v="98" actId="20577"/>
          <ac:spMkLst>
            <pc:docMk/>
            <pc:sldMk cId="3832263146" sldId="278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50:00.097" v="102" actId="20577"/>
        <pc:sldMkLst>
          <pc:docMk/>
          <pc:sldMk cId="4151834055" sldId="279"/>
        </pc:sldMkLst>
        <pc:spChg chg="mod">
          <ac:chgData name="Paul Salazar" userId="8a192836-dbe5-4756-be8b-1ce6eeb60a9c" providerId="ADAL" clId="{A104890B-9228-074B-B7D6-25170A203BBD}" dt="2019-10-23T16:50:00.097" v="102" actId="20577"/>
          <ac:spMkLst>
            <pc:docMk/>
            <pc:sldMk cId="4151834055" sldId="279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50:12.770" v="106" actId="20577"/>
        <pc:sldMkLst>
          <pc:docMk/>
          <pc:sldMk cId="2854396524" sldId="280"/>
        </pc:sldMkLst>
        <pc:spChg chg="mod">
          <ac:chgData name="Paul Salazar" userId="8a192836-dbe5-4756-be8b-1ce6eeb60a9c" providerId="ADAL" clId="{A104890B-9228-074B-B7D6-25170A203BBD}" dt="2019-10-23T16:50:12.770" v="106" actId="20577"/>
          <ac:spMkLst>
            <pc:docMk/>
            <pc:sldMk cId="2854396524" sldId="280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50:25.527" v="110" actId="20577"/>
        <pc:sldMkLst>
          <pc:docMk/>
          <pc:sldMk cId="1008344556" sldId="281"/>
        </pc:sldMkLst>
        <pc:spChg chg="mod">
          <ac:chgData name="Paul Salazar" userId="8a192836-dbe5-4756-be8b-1ce6eeb60a9c" providerId="ADAL" clId="{A104890B-9228-074B-B7D6-25170A203BBD}" dt="2019-10-23T16:50:25.527" v="110" actId="20577"/>
          <ac:spMkLst>
            <pc:docMk/>
            <pc:sldMk cId="1008344556" sldId="281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50:37.866" v="115" actId="20577"/>
        <pc:sldMkLst>
          <pc:docMk/>
          <pc:sldMk cId="3807225624" sldId="282"/>
        </pc:sldMkLst>
        <pc:spChg chg="mod">
          <ac:chgData name="Paul Salazar" userId="8a192836-dbe5-4756-be8b-1ce6eeb60a9c" providerId="ADAL" clId="{A104890B-9228-074B-B7D6-25170A203BBD}" dt="2019-10-23T16:50:37.866" v="115" actId="20577"/>
          <ac:spMkLst>
            <pc:docMk/>
            <pc:sldMk cId="3807225624" sldId="282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50:49.615" v="118" actId="20577"/>
        <pc:sldMkLst>
          <pc:docMk/>
          <pc:sldMk cId="1030117771" sldId="283"/>
        </pc:sldMkLst>
        <pc:spChg chg="mod">
          <ac:chgData name="Paul Salazar" userId="8a192836-dbe5-4756-be8b-1ce6eeb60a9c" providerId="ADAL" clId="{A104890B-9228-074B-B7D6-25170A203BBD}" dt="2019-10-23T16:50:49.615" v="118" actId="20577"/>
          <ac:spMkLst>
            <pc:docMk/>
            <pc:sldMk cId="1030117771" sldId="283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51:07.900" v="122" actId="20577"/>
        <pc:sldMkLst>
          <pc:docMk/>
          <pc:sldMk cId="346473929" sldId="284"/>
        </pc:sldMkLst>
        <pc:spChg chg="mod">
          <ac:chgData name="Paul Salazar" userId="8a192836-dbe5-4756-be8b-1ce6eeb60a9c" providerId="ADAL" clId="{A104890B-9228-074B-B7D6-25170A203BBD}" dt="2019-10-23T16:51:07.900" v="122" actId="20577"/>
          <ac:spMkLst>
            <pc:docMk/>
            <pc:sldMk cId="346473929" sldId="284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51:34.903" v="127" actId="20577"/>
        <pc:sldMkLst>
          <pc:docMk/>
          <pc:sldMk cId="947761320" sldId="285"/>
        </pc:sldMkLst>
        <pc:spChg chg="mod">
          <ac:chgData name="Paul Salazar" userId="8a192836-dbe5-4756-be8b-1ce6eeb60a9c" providerId="ADAL" clId="{A104890B-9228-074B-B7D6-25170A203BBD}" dt="2019-10-23T16:51:34.903" v="127" actId="20577"/>
          <ac:spMkLst>
            <pc:docMk/>
            <pc:sldMk cId="947761320" sldId="285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51:47.318" v="131" actId="20577"/>
        <pc:sldMkLst>
          <pc:docMk/>
          <pc:sldMk cId="3895347553" sldId="286"/>
        </pc:sldMkLst>
        <pc:spChg chg="mod">
          <ac:chgData name="Paul Salazar" userId="8a192836-dbe5-4756-be8b-1ce6eeb60a9c" providerId="ADAL" clId="{A104890B-9228-074B-B7D6-25170A203BBD}" dt="2019-10-23T16:51:47.318" v="131" actId="20577"/>
          <ac:spMkLst>
            <pc:docMk/>
            <pc:sldMk cId="3895347553" sldId="286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52:02.562" v="134" actId="20577"/>
        <pc:sldMkLst>
          <pc:docMk/>
          <pc:sldMk cId="3449175192" sldId="287"/>
        </pc:sldMkLst>
        <pc:spChg chg="mod">
          <ac:chgData name="Paul Salazar" userId="8a192836-dbe5-4756-be8b-1ce6eeb60a9c" providerId="ADAL" clId="{A104890B-9228-074B-B7D6-25170A203BBD}" dt="2019-10-23T16:52:02.562" v="134" actId="20577"/>
          <ac:spMkLst>
            <pc:docMk/>
            <pc:sldMk cId="3449175192" sldId="287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52:25.551" v="137" actId="20577"/>
        <pc:sldMkLst>
          <pc:docMk/>
          <pc:sldMk cId="2278748564" sldId="288"/>
        </pc:sldMkLst>
        <pc:spChg chg="mod">
          <ac:chgData name="Paul Salazar" userId="8a192836-dbe5-4756-be8b-1ce6eeb60a9c" providerId="ADAL" clId="{A104890B-9228-074B-B7D6-25170A203BBD}" dt="2019-10-23T16:52:25.551" v="137" actId="20577"/>
          <ac:spMkLst>
            <pc:docMk/>
            <pc:sldMk cId="2278748564" sldId="288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53:05.011" v="145" actId="20577"/>
        <pc:sldMkLst>
          <pc:docMk/>
          <pc:sldMk cId="2659058952" sldId="289"/>
        </pc:sldMkLst>
        <pc:spChg chg="mod">
          <ac:chgData name="Paul Salazar" userId="8a192836-dbe5-4756-be8b-1ce6eeb60a9c" providerId="ADAL" clId="{A104890B-9228-074B-B7D6-25170A203BBD}" dt="2019-10-23T16:53:05.011" v="145" actId="20577"/>
          <ac:spMkLst>
            <pc:docMk/>
            <pc:sldMk cId="2659058952" sldId="289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53:21.512" v="149" actId="20577"/>
        <pc:sldMkLst>
          <pc:docMk/>
          <pc:sldMk cId="2743560952" sldId="290"/>
        </pc:sldMkLst>
        <pc:spChg chg="mod">
          <ac:chgData name="Paul Salazar" userId="8a192836-dbe5-4756-be8b-1ce6eeb60a9c" providerId="ADAL" clId="{A104890B-9228-074B-B7D6-25170A203BBD}" dt="2019-10-23T16:53:21.512" v="149" actId="20577"/>
          <ac:spMkLst>
            <pc:docMk/>
            <pc:sldMk cId="2743560952" sldId="290"/>
            <ac:spMk id="2" creationId="{1C32BB99-5671-A543-995D-6C0BA41D55CD}"/>
          </ac:spMkLst>
        </pc:spChg>
      </pc:sldChg>
      <pc:sldChg chg="modSp add">
        <pc:chgData name="Paul Salazar" userId="8a192836-dbe5-4756-be8b-1ce6eeb60a9c" providerId="ADAL" clId="{A104890B-9228-074B-B7D6-25170A203BBD}" dt="2019-10-23T16:53:32.367" v="153" actId="20577"/>
        <pc:sldMkLst>
          <pc:docMk/>
          <pc:sldMk cId="294398951" sldId="291"/>
        </pc:sldMkLst>
        <pc:spChg chg="mod">
          <ac:chgData name="Paul Salazar" userId="8a192836-dbe5-4756-be8b-1ce6eeb60a9c" providerId="ADAL" clId="{A104890B-9228-074B-B7D6-25170A203BBD}" dt="2019-10-23T16:53:32.367" v="153" actId="20577"/>
          <ac:spMkLst>
            <pc:docMk/>
            <pc:sldMk cId="294398951" sldId="291"/>
            <ac:spMk id="2" creationId="{1C32BB99-5671-A543-995D-6C0BA41D55C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04B7A4-0BFF-824F-9EAD-1D4B80F60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850C2E4-E427-6F4E-81C9-1886165D2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88CBB7-D344-964D-A30C-E71C8F70F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8CB7-3510-C54C-A10B-BB4927674E2D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3BAF80-A252-9A48-B196-119FCB6FE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61FD64-ED9E-2741-B355-EB83E1CA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F71-43CB-E54C-8776-F3C95FA43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0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72F9E6-98BF-3940-83B2-BB46FD1A0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74A5691-9825-F746-9A0A-19564AAB9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B161AD-F9CC-EB4E-A2E7-8FFB77006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8CB7-3510-C54C-A10B-BB4927674E2D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7F15A1-73C4-BD49-9F16-5FC2D0D3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1F5304-67D2-BD4E-9515-7B044F88D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F71-43CB-E54C-8776-F3C95FA43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7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C73CC93-5546-6947-A97A-3ACADABE2C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CB7081E-DD64-A34A-A4CC-48AB56425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4195EA-6C59-4B47-BCF5-01119518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8CB7-3510-C54C-A10B-BB4927674E2D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433C5B-AC87-3B40-BBDA-E28AD3C3B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1B68C3-7ACE-E04C-A1FD-D86FDE5F2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F71-43CB-E54C-8776-F3C95FA43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1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73A4F8-F7E1-9D42-8974-6DE49B2D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6D9630-D844-FB41-868D-FB90B0E4B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A3B643-458C-FF44-8EAF-9F095650B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8CB7-3510-C54C-A10B-BB4927674E2D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6FA8A9-728F-6C47-93FF-F5CDE0F2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0BC983-B5D5-8444-BEAD-6A76C82D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F71-43CB-E54C-8776-F3C95FA43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7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DCF56E-4891-A346-A936-5938D2DF6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39B87D-854F-8D4B-B650-843B04B6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027EA0-21AD-D949-9207-3429A1414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8CB7-3510-C54C-A10B-BB4927674E2D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D15809-699F-0743-A40A-358796AD5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31CF71-166C-524D-B3E4-FF036EFCA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F71-43CB-E54C-8776-F3C95FA43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0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35374A-12BB-AE48-974A-7B28E6747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252A5C-F898-DD4B-96B9-453D5A08E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1962971-B660-3E46-B444-FCFE42EE9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F2B3CA-7D7D-0A48-A9B3-1CCB1FA2F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8CB7-3510-C54C-A10B-BB4927674E2D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0CD118-07C8-334D-9076-CE2462B66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E18ECB-1800-AF4F-9690-3E0FB3D0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F71-43CB-E54C-8776-F3C95FA43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7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5991E1-1377-CD4E-913D-3AFC0F5F9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6BFBCF-10FF-F448-9EE5-32E637E99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03D5BF9-CDA7-F446-8660-D2F1AA211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17B7F91-00E0-FA4F-843C-5AAD9218A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FAADEE8-990E-4A48-9133-34AC1EBACE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6671304-193A-6843-96E5-1911D06CE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8CB7-3510-C54C-A10B-BB4927674E2D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A3D81E6-F34B-524A-9E92-A01A76CB5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97196E-6D4B-4741-89CC-7F70C79D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F71-43CB-E54C-8776-F3C95FA43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6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9C42DF-0429-CF47-84EE-63C74C41C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EA543CD-6FB2-8F42-96EC-AD04C12D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8CB7-3510-C54C-A10B-BB4927674E2D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81A884C-1B44-6049-8996-ACC37BC03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FA540CD-6279-5E43-98B2-B54D09F36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F71-43CB-E54C-8776-F3C95FA43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1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F78300-9361-0543-B2F0-086C4CB2C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8CB7-3510-C54C-A10B-BB4927674E2D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ACF9B21-3E2F-B543-97DC-7B60CCCCE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989331C-11D1-9C48-BDFD-EC1BEB249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F71-43CB-E54C-8776-F3C95FA43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8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18AAA4-D933-7B42-BBF2-64B8E6E4A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12C808-18B6-5844-A98F-603E94F4E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7B03123-E0DA-A143-A42A-4DA9C8C39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5D822D-0378-0A4E-84B5-E06DB081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8CB7-3510-C54C-A10B-BB4927674E2D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4A8C538-BCB5-3D4C-9544-C896119C7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612EF1-EABF-2940-B953-AAFBA3227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F71-43CB-E54C-8776-F3C95FA43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5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6A5607-1E4D-5442-9A3C-54AF589D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532824A-0F3B-864A-B62C-F2CFA1F03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E7E4F9-BD82-C34A-A053-8E6AAD3B1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3D74B0-6D7F-474D-B967-B3BBF40C6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8CB7-3510-C54C-A10B-BB4927674E2D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26A8851-8EA7-B74B-980D-035932F7D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9CF7BB-F0DC-0A4C-A3B5-61098BEA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F71-43CB-E54C-8776-F3C95FA43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4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F0D2CBA-9008-F54F-BF77-01EB4A94C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DB5A01E-77A3-B549-B74E-E15ED9BC1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4A1CB-7870-BF48-88FC-760E866B2A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C8CB7-3510-C54C-A10B-BB4927674E2D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B77580-2F47-2B41-AB5E-70F42B3B0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B0341E-61D2-CF4F-A629-867EDF6C7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42F71-43CB-E54C-8776-F3C95FA43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3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998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10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592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11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141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12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531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13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215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14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86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15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108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16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505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17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35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18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721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19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40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lang="en-US" sz="3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964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20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544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21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018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n-US" sz="3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965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23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263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24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834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25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3965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26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344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n-US" sz="3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225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28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1177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29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7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endParaRPr lang="en-US" sz="3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702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en-US" sz="3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761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31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3475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32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1751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33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7485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34</a:t>
            </a:r>
            <a:endParaRPr lang="en-US" sz="3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0589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35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5609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36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9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369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endParaRPr lang="en-US" sz="3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8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6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88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7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56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  <a:endParaRPr lang="en-US" sz="3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295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6F1EF6-0ADE-3440-98C1-A006E4B2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2BB99-5671-A543-995D-6C0BA41D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Salazar Room 207 iPad 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786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Macintosh PowerPoint</Application>
  <PresentationFormat>Widescreen</PresentationFormat>
  <Paragraphs>36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Calibri</vt:lpstr>
      <vt:lpstr>Calibri Light</vt:lpstr>
      <vt:lpstr>Arial</vt:lpstr>
      <vt:lpstr>Office Theme</vt:lpstr>
      <vt:lpstr>Salazar Room 207 iPad 1</vt:lpstr>
      <vt:lpstr>Salazar Room 207 iPad 2</vt:lpstr>
      <vt:lpstr>Salazar Room 207 iPad 3</vt:lpstr>
      <vt:lpstr>Salazar Room 207 iPad 4</vt:lpstr>
      <vt:lpstr>Salazar Room 207 iPad 5</vt:lpstr>
      <vt:lpstr>Salazar Room 207 iPad 6</vt:lpstr>
      <vt:lpstr>Salazar Room 207 iPad 7</vt:lpstr>
      <vt:lpstr>Salazar Room 207 iPad 8</vt:lpstr>
      <vt:lpstr>Salazar Room 207 iPad 9</vt:lpstr>
      <vt:lpstr>Salazar Room 207 iPad 10</vt:lpstr>
      <vt:lpstr>Salazar Room 207 iPad 11</vt:lpstr>
      <vt:lpstr>Salazar Room 207 iPad 12</vt:lpstr>
      <vt:lpstr>Salazar Room 207 iPad 13</vt:lpstr>
      <vt:lpstr>Salazar Room 207 iPad 14</vt:lpstr>
      <vt:lpstr>Salazar Room 207 iPad 15</vt:lpstr>
      <vt:lpstr>Salazar Room 207 iPad 16</vt:lpstr>
      <vt:lpstr>Salazar Room 207 iPad 17</vt:lpstr>
      <vt:lpstr>Salazar Room 207 iPad 18</vt:lpstr>
      <vt:lpstr>Salazar Room 207 iPad 19</vt:lpstr>
      <vt:lpstr>Salazar Room 207 iPad 20</vt:lpstr>
      <vt:lpstr>Salazar Room 207 iPad 21</vt:lpstr>
      <vt:lpstr>Salazar Room 207 iPad 22</vt:lpstr>
      <vt:lpstr>Salazar Room 207 iPad 23</vt:lpstr>
      <vt:lpstr>Salazar Room 207 iPad 24</vt:lpstr>
      <vt:lpstr>Salazar Room 207 iPad 25</vt:lpstr>
      <vt:lpstr>Salazar Room 207 iPad 26</vt:lpstr>
      <vt:lpstr>Salazar Room 207 iPad 27</vt:lpstr>
      <vt:lpstr>Salazar Room 207 iPad 28</vt:lpstr>
      <vt:lpstr>Salazar Room 207 iPad 29</vt:lpstr>
      <vt:lpstr>Salazar Room 207 iPad 30</vt:lpstr>
      <vt:lpstr>Salazar Room 207 iPad 31</vt:lpstr>
      <vt:lpstr>Salazar Room 207 iPad 32</vt:lpstr>
      <vt:lpstr>Salazar Room 207 iPad 33</vt:lpstr>
      <vt:lpstr>Salazar Room 207 iPad 34</vt:lpstr>
      <vt:lpstr>Salazar Room 207 iPad 35</vt:lpstr>
      <vt:lpstr>Salazar Room 207 iPad 36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Salazar Room 207 iPad 1</dc:title>
  <dc:creator>Paul Salazar</dc:creator>
  <cp:lastModifiedBy>Paul Salazar</cp:lastModifiedBy>
  <cp:revision>1</cp:revision>
  <dcterms:created xsi:type="dcterms:W3CDTF">2019-10-23T16:17:37Z</dcterms:created>
  <dcterms:modified xsi:type="dcterms:W3CDTF">2019-10-23T16:55:29Z</dcterms:modified>
</cp:coreProperties>
</file>